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39" r:id="rId36"/>
    <p:sldId id="340" r:id="rId37"/>
    <p:sldId id="352" r:id="rId38"/>
    <p:sldId id="342" r:id="rId39"/>
    <p:sldId id="343" r:id="rId40"/>
    <p:sldId id="353" r:id="rId41"/>
    <p:sldId id="344" r:id="rId42"/>
    <p:sldId id="345" r:id="rId43"/>
    <p:sldId id="347" r:id="rId44"/>
    <p:sldId id="348" r:id="rId45"/>
    <p:sldId id="346" r:id="rId46"/>
    <p:sldId id="351" r:id="rId47"/>
    <p:sldId id="349" r:id="rId48"/>
    <p:sldId id="350" r:id="rId49"/>
  </p:sldIdLst>
  <p:sldSz cx="9144000" cy="5143500" type="screen16x9"/>
  <p:notesSz cx="6858000" cy="9144000"/>
  <p:embeddedFontLst>
    <p:embeddedFont>
      <p:font typeface="Aharoni" panose="02010803020104030203" pitchFamily="2" charset="-79"/>
      <p:bold r:id="rId51"/>
    </p:embeddedFont>
    <p:embeddedFont>
      <p:font typeface="Cambria Math" panose="02040503050406030204" pitchFamily="18" charset="0"/>
      <p:regular r:id="rId52"/>
    </p:embeddedFont>
    <p:embeddedFont>
      <p:font typeface="Nunito" pitchFamily="2" charset="0"/>
      <p:regular r:id="rId53"/>
      <p:bold r:id="rId54"/>
      <p:italic r:id="rId55"/>
      <p:boldItalic r:id="rId56"/>
    </p:embeddedFont>
    <p:embeddedFont>
      <p:font typeface="Tahoma" panose="020B0604030504040204" pitchFamily="34" charset="0"/>
      <p:regular r:id="rId57"/>
      <p:bold r:id="rId58"/>
    </p:embeddedFont>
    <p:embeddedFont>
      <p:font typeface="Walter Turncoat" panose="020B0604020202020204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1" autoAdjust="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D878D-473F-B64D-827D-8F5663B6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590C84B-427E-6A92-C467-C6042E98802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66761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217-2296-84D7-6003-200ABFE8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8A5D9D1-0780-68EE-DBD3-25A87E5AD0F3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 Results</a:t>
            </a:r>
          </a:p>
        </p:txBody>
      </p:sp>
    </p:spTree>
    <p:extLst>
      <p:ext uri="{BB962C8B-B14F-4D97-AF65-F5344CB8AC3E}">
        <p14:creationId xmlns:p14="http://schemas.microsoft.com/office/powerpoint/2010/main" val="3416721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35161" y="1249641"/>
            <a:ext cx="310895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235913"/>
            <a:ext cx="33392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gain;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31" y="1263369"/>
            <a:ext cx="4300737" cy="28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462361" y="1235913"/>
            <a:ext cx="34904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0831" y="1263369"/>
            <a:ext cx="4300737" cy="28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02367-76D3-3C2D-09B6-0A4903FB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BF1966B-EA15-7804-86EE-6E3A89AD69AA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Explored-Nodes vs Elapsed-Time</a:t>
            </a:r>
            <a:b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(correlation after normalization to percentages)</a:t>
            </a:r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BC6C80-7680-6239-A405-4C50B4AD1AC1}"/>
              </a:ext>
            </a:extLst>
          </p:cNvPr>
          <p:cNvSpPr/>
          <p:nvPr/>
        </p:nvSpPr>
        <p:spPr>
          <a:xfrm>
            <a:off x="546661" y="1094400"/>
            <a:ext cx="3108959" cy="31519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DE79C-FB0D-3BAC-C5DA-7307689E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9182" y="1481595"/>
            <a:ext cx="3725618" cy="30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74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b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graph nodes)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31" y="1509513"/>
            <a:ext cx="4300737" cy="28300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30E94-675F-6580-90DF-DC34187D4390}"/>
              </a:ext>
            </a:extLst>
          </p:cNvPr>
          <p:cNvSpPr/>
          <p:nvPr/>
        </p:nvSpPr>
        <p:spPr>
          <a:xfrm>
            <a:off x="302400" y="1127912"/>
            <a:ext cx="3717631" cy="36456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Minimal changed nodes (&lt;1%).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is short relative to the graph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and each optimal node affects at most 2 others.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Noticeable changed nodes (9%). Nodes updated in depth[1]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can each influence ~3 more nodes.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Gradual decline (6%, 5%, 4%). Further depths only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narrow the gap between h and h*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27F4-8C1F-EB59-6028-9A70CB5AC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84063F9-740B-C973-6C39-98BEFAD95FB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in the best Depth (2)</a:t>
            </a:r>
          </a:p>
        </p:txBody>
      </p:sp>
    </p:spTree>
    <p:extLst>
      <p:ext uri="{BB962C8B-B14F-4D97-AF65-F5344CB8AC3E}">
        <p14:creationId xmlns:p14="http://schemas.microsoft.com/office/powerpoint/2010/main" val="2419416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EAF8-DCAC-CE9D-68AB-A16AB1BF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ACBF8C-8C7F-0B8D-8F54-AEDC244814CD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Graph Size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7AC35C-B17A-BD28-450B-659E5FBC73D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graphs used in the experiments (71%) have between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100k and 300k reachable nodes.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graph size and algorithm efficiency.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04812-2B16-3A14-408B-B40D0A6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2" y="954323"/>
            <a:ext cx="5226257" cy="1868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BFB35-A3D6-BDB6-1E47-1C2B1B5A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2" y="3029831"/>
            <a:ext cx="5226257" cy="18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3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453B-24DB-1C8F-555A-AE3E535D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3EC3EA-5EE9-E59D-9AC8-A37719C4C14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Obstacle-Density of Graphs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72548C-07DF-FAEE-D914-522FE7C4206B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graphs used in the experiments (72%) have a relatively low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obstacle density (10% - 30%).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is achieved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graphs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(over 30% reduction at densities above 80%.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12390-1425-976C-7E03-96D8C0E8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1" y="1046388"/>
            <a:ext cx="5226259" cy="1684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BB0A0-9933-5922-F431-4F5D273C48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1" y="3121896"/>
            <a:ext cx="5226258" cy="16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4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13051</TotalTime>
  <Words>2406</Words>
  <Application>Microsoft Office PowerPoint</Application>
  <PresentationFormat>On-screen Show (16:9)</PresentationFormat>
  <Paragraphs>323</Paragraphs>
  <Slides>48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Tahoma</vt:lpstr>
      <vt:lpstr>Arial</vt:lpstr>
      <vt:lpstr>Cambria Math</vt:lpstr>
      <vt:lpstr>Wingdings</vt:lpstr>
      <vt:lpstr>Aharoni</vt:lpstr>
      <vt:lpstr>Walter Turncoat</vt:lpstr>
      <vt:lpstr>Nunito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Valdas Ivanauskas</cp:lastModifiedBy>
  <cp:revision>111</cp:revision>
  <dcterms:modified xsi:type="dcterms:W3CDTF">2025-04-28T04:39:31Z</dcterms:modified>
</cp:coreProperties>
</file>